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936b54897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936b54897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936b54897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936b54897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936b54897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936b54897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936b54897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936b54897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936b54897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936b54897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89758" y="15553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 do trabalho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96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Programa: Monitoria, Tutoria ou PIBID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Nomes dos autores: xxxxx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3388" y="202700"/>
            <a:ext cx="3077213" cy="121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80850" y="50300"/>
            <a:ext cx="1352550" cy="13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86801" y="228600"/>
            <a:ext cx="490430" cy="103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Introdução</a:t>
            </a:r>
            <a:endParaRPr b="1" sz="4800"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8900" y="0"/>
            <a:ext cx="1085838" cy="111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4745" y="175675"/>
            <a:ext cx="1942550" cy="76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70275" y="92075"/>
            <a:ext cx="439177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Objetivo geral</a:t>
            </a:r>
            <a:endParaRPr b="1" sz="3200"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8900" y="0"/>
            <a:ext cx="1085838" cy="111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4745" y="175675"/>
            <a:ext cx="1942550" cy="76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70275" y="92075"/>
            <a:ext cx="439177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Material e métodos</a:t>
            </a:r>
            <a:endParaRPr b="1" sz="3200"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8900" y="0"/>
            <a:ext cx="1085838" cy="111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4745" y="175675"/>
            <a:ext cx="1942550" cy="76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70275" y="92075"/>
            <a:ext cx="439177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Resultados</a:t>
            </a:r>
            <a:endParaRPr b="1" sz="3200"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8900" y="0"/>
            <a:ext cx="1085838" cy="111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4745" y="175675"/>
            <a:ext cx="1942550" cy="76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70275" y="92075"/>
            <a:ext cx="439177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200"/>
              <a:t>Considerações finais</a:t>
            </a:r>
            <a:endParaRPr b="1" sz="3200"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8900" y="0"/>
            <a:ext cx="1085838" cy="111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4745" y="175675"/>
            <a:ext cx="1942550" cy="76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70275" y="92075"/>
            <a:ext cx="439177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