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1936b54897f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1936b54897f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936b54897f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936b54897f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936b54897f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936b54897f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936b54897f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936b54897f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936b54897f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936b54897f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jpg"/><Relationship Id="rId5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5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5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5" Type="http://schemas.openxmlformats.org/officeDocument/2006/relationships/image" Target="../media/image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5" Type="http://schemas.openxmlformats.org/officeDocument/2006/relationships/image" Target="../media/image3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5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289758" y="1555300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Título do trabalho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596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Programa: Monitoria, Tutoria ou PIBID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Nomes dos autores: xxxxx</a:t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33388" y="202700"/>
            <a:ext cx="3077213" cy="121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680850" y="50300"/>
            <a:ext cx="1352550" cy="1390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186801" y="228600"/>
            <a:ext cx="490430" cy="1033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3200"/>
              <a:t>Introdução</a:t>
            </a:r>
            <a:endParaRPr b="1" sz="4800"/>
          </a:p>
        </p:txBody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65" name="Google Shape;6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68900" y="0"/>
            <a:ext cx="1085838" cy="1116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354745" y="175675"/>
            <a:ext cx="1942550" cy="765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70275" y="92075"/>
            <a:ext cx="439177" cy="925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3200"/>
              <a:t>Objetivo geral</a:t>
            </a:r>
            <a:endParaRPr b="1" sz="3200"/>
          </a:p>
        </p:txBody>
      </p:sp>
      <p:sp>
        <p:nvSpPr>
          <p:cNvPr id="73" name="Google Shape;73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4" name="Google Shape;7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68900" y="0"/>
            <a:ext cx="1085838" cy="1116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354745" y="175675"/>
            <a:ext cx="1942550" cy="765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70275" y="92075"/>
            <a:ext cx="439177" cy="925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3200"/>
              <a:t>Material e métodos</a:t>
            </a:r>
            <a:endParaRPr b="1" sz="3200"/>
          </a:p>
        </p:txBody>
      </p:sp>
      <p:sp>
        <p:nvSpPr>
          <p:cNvPr id="82" name="Google Shape;82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83" name="Google Shape;8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68900" y="0"/>
            <a:ext cx="1085838" cy="1116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354745" y="175675"/>
            <a:ext cx="1942550" cy="765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70275" y="92075"/>
            <a:ext cx="439177" cy="925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3200"/>
              <a:t>Resultados</a:t>
            </a:r>
            <a:endParaRPr b="1" sz="3200"/>
          </a:p>
        </p:txBody>
      </p:sp>
      <p:sp>
        <p:nvSpPr>
          <p:cNvPr id="91" name="Google Shape;91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92" name="Google Shape;9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68900" y="0"/>
            <a:ext cx="1085838" cy="1116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354745" y="175675"/>
            <a:ext cx="1942550" cy="765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70275" y="92075"/>
            <a:ext cx="439177" cy="925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3200"/>
              <a:t>Considerações finais</a:t>
            </a:r>
            <a:endParaRPr b="1" sz="3200"/>
          </a:p>
        </p:txBody>
      </p:sp>
      <p:sp>
        <p:nvSpPr>
          <p:cNvPr id="100" name="Google Shape;100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01" name="Google Shape;10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68900" y="0"/>
            <a:ext cx="1085838" cy="1116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354745" y="175675"/>
            <a:ext cx="1942550" cy="765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70275" y="92075"/>
            <a:ext cx="439177" cy="925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